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8" r:id="rId3"/>
    <p:sldId id="265" r:id="rId4"/>
    <p:sldId id="271" r:id="rId5"/>
    <p:sldId id="272" r:id="rId6"/>
    <p:sldId id="273" r:id="rId7"/>
    <p:sldId id="274" r:id="rId8"/>
    <p:sldId id="275" r:id="rId9"/>
    <p:sldId id="277" r:id="rId10"/>
    <p:sldId id="279" r:id="rId11"/>
    <p:sldId id="281" r:id="rId12"/>
    <p:sldId id="280" r:id="rId13"/>
    <p:sldId id="288" r:id="rId14"/>
    <p:sldId id="284" r:id="rId15"/>
    <p:sldId id="285" r:id="rId16"/>
    <p:sldId id="286" r:id="rId17"/>
    <p:sldId id="283" r:id="rId18"/>
    <p:sldId id="287" r:id="rId19"/>
    <p:sldId id="291" r:id="rId20"/>
    <p:sldId id="290" r:id="rId21"/>
    <p:sldId id="289" r:id="rId22"/>
    <p:sldId id="292" r:id="rId23"/>
    <p:sldId id="293" r:id="rId24"/>
    <p:sldId id="294" r:id="rId25"/>
    <p:sldId id="282" r:id="rId26"/>
    <p:sldId id="296" r:id="rId27"/>
    <p:sldId id="297" r:id="rId28"/>
    <p:sldId id="298" r:id="rId29"/>
    <p:sldId id="299" r:id="rId30"/>
    <p:sldId id="300" r:id="rId31"/>
    <p:sldId id="295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5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EC87-C9E9-8048-8426-DE2D2011292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0261A-041F-A749-B824-D04EC9147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5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84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33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8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20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47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1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5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23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9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3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5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31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0261A-041F-A749-B824-D04EC9147C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4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CD12E0-2312-6A48-8951-05B7AD7B33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DAE087-7B9C-E445-9DB1-07A048646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5D2EC-0B3E-3749-BE3C-E23BD3096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64CD-25CD-F042-BD57-0775E64D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E1835-2D97-9145-8BDC-000F6D10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F48D3D-F544-7141-9438-399CB0F0E1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156F5E-4B22-4544-B48D-78B63D3B8889}"/>
              </a:ext>
            </a:extLst>
          </p:cNvPr>
          <p:cNvCxnSpPr>
            <a:cxnSpLocks/>
          </p:cNvCxnSpPr>
          <p:nvPr userDrawn="1"/>
        </p:nvCxnSpPr>
        <p:spPr>
          <a:xfrm>
            <a:off x="90312" y="784580"/>
            <a:ext cx="12079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DA4C66A-F5BD-4949-8077-97B85A054F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905624-7469-5E4A-B6F3-D6A98F692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A1B25-D065-A549-9C44-63899FC5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31157-CFE0-4149-9697-9C14A7109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4664-4130-FD46-85A7-B49EF676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8F1D9-EB96-8243-8C8E-78F376E0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2D76B-9749-2D43-917B-71E072C960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80F3E-609A-9647-B9E0-221478E101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0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2730A1-B850-9B40-924A-72E8CD9B8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86688E-CCEC-CF45-9ACA-B335787B4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44210-AF56-0947-BF35-D34DEFA26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C32A3-0FD8-1C4A-93FA-14EA37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65912-3388-1443-83F9-5C4F578B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8B16FA-C080-614D-B927-2285E6F17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9F95F-4941-5D40-A4E8-53F86117BB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2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D25F7E-CD29-9641-942B-83C97C7AC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B4611-5D9D-A342-B3E9-8A00B8DD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89"/>
            <a:ext cx="10515600" cy="654757"/>
          </a:xfrm>
        </p:spPr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FFABB-3CB7-1D4F-87C2-1BA75D05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3"/>
            <a:ext cx="10515600" cy="5048075"/>
          </a:xfrm>
        </p:spPr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  <a:lvl2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2pPr>
            <a:lvl3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3pPr>
            <a:lvl4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4pPr>
            <a:lvl5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AEF5-67F9-504B-9C23-B1930A97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145B-68A9-994E-87F6-A5AE8DFD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</a:lstStyle>
          <a:p>
            <a:fld id="{52392074-2333-8746-B38C-345786D7A99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DE1455-68FF-6B4A-9F89-A030DF0ED88A}"/>
              </a:ext>
            </a:extLst>
          </p:cNvPr>
          <p:cNvCxnSpPr>
            <a:cxnSpLocks/>
          </p:cNvCxnSpPr>
          <p:nvPr userDrawn="1"/>
        </p:nvCxnSpPr>
        <p:spPr>
          <a:xfrm>
            <a:off x="112890" y="784580"/>
            <a:ext cx="12079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2032D8E-BD44-B245-B600-4D94404CA7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21D6F2-4408-E641-AF00-6FA801F52A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6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EBC9B3-6028-4645-95C4-9B44EEAB8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DB5EFC-B8F4-0D45-9018-08EF7508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18A24-4FC0-CF44-A864-FC6D3A9E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B388-5DA5-944F-9ADD-0A135D36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D2D98-E92B-474D-9BEC-F11225D6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F2C0F-0785-AF48-904D-8EBC3DA6B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378B2-1B70-304A-B8BE-0A800A34A7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0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C4CEE4-E342-2640-B30D-38C9FF8CD4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DE144-BA94-9B4A-A3B8-B8853ACC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D0424-A1E3-DC4C-AD96-74CB4F0D5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EE60-18AC-F54B-852D-B08EAFACC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4DDC8-2D8E-6842-8BB5-461C3039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576A-2A30-7843-82C7-18949BEF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ED279-95DE-C74E-A0FB-6C4381E539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E9880-C67B-DD4A-82DA-B464781FCD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DE8469-7B5B-7146-8AD4-DE0888ACE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22561-AC35-8441-97FA-3C238A83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842E7-7834-8240-9595-FA4701BD7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36373-2A0C-9747-8DE6-C0DFA019E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5631A-E8AC-BD49-B410-753B2D13F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E88EE-D0B3-284F-B0E4-E300B0910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92E91-824A-174D-9282-BD36C28D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35E43-A7D6-4F4F-9DFC-FAD69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7A923-E3DD-8947-8BB0-0B301B0D95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B3DA3C-45D5-9744-8AEC-ED57AB0F52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5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065078-DBB7-5849-BAAF-D8F265E65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866DA-73D9-FE47-9E14-44775A93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B6201-79A8-9741-8520-80D7A35E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73784-0731-A546-99B9-251603AE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AAA9F-CF61-3C45-AFC7-B17112BE9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4D825-24E2-D84D-89C6-724BEDCEA7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3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F4A50A-BF0C-874F-8C12-1C030DE0F8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115B1-0F85-524D-8159-12AF5398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DDB7-E7CD-5542-8776-47DE8F46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48057-37B9-E04A-B4CA-BCAAF0009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18553-F531-5D40-B1CD-5492A6623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8F2B28-2CA3-0B48-A916-5413C65E89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D4453-B938-224D-8D87-4AA0598C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DF1C-0A99-9746-9EC4-7CA95B5C8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FE5C6-7CC9-4648-AAEC-A66756105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4F4E5-706B-6948-B7A3-00A214A9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2D6-3517-574B-BD6B-37268B58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6B8E9-80E0-B949-A273-4E18910C31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DE40BD-649C-A64D-9F91-35C5FF129B3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B2146C-C179-F041-A777-C72BBB44D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D3272-362F-C04C-A7CE-95B99E1E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9DC24-C38B-1149-A2DC-0A6A6D33E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6490E-001E-F841-92D2-6F6385907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C1F94-0DDE-884D-A8E2-8DC2C7A9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EFF94-BE16-0946-AFC7-D4325ED2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12496-8983-494F-9F8D-07150410DF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4ABEA6-6723-4340-918C-20173039A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1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026F9-6A89-BA4A-9296-BB6F9440B1F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DF1B0-BEF2-604F-A240-88C9BF92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AB655-AE5D-3340-9606-72EAB1D7D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A4F5-CBB0-DA4E-AE05-9F3CC284A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AAB1E-C8FE-004F-A2CE-C10B7F41C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92074-2333-8746-B38C-345786D7A9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B965B-1B00-0A49-B0C9-FE52366F391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2CCCA-E363-1043-AEC5-65694495CF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draw.i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2A9F3-6ECB-7842-B789-CDDBA458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47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57C54C-1DE7-D349-8759-2E346293EB57}"/>
              </a:ext>
            </a:extLst>
          </p:cNvPr>
          <p:cNvSpPr txBox="1">
            <a:spLocks/>
          </p:cNvSpPr>
          <p:nvPr/>
        </p:nvSpPr>
        <p:spPr>
          <a:xfrm>
            <a:off x="4026565" y="20048"/>
            <a:ext cx="818548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Bernard MT Condensed" panose="02050806060905020404" pitchFamily="18" charset="77"/>
              </a:rPr>
              <a:t>From End Game to Dev.</a:t>
            </a:r>
            <a:br>
              <a:rPr lang="zh-CN" alt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B7789-FADE-8848-8069-B3A25C13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0580" y="0"/>
            <a:ext cx="8185484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From End Game to Dev.</a:t>
            </a:r>
            <a:br>
              <a:rPr lang="zh-CN" alt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30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0F2-5EFB-BB42-A742-633363D5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Charter [</a:t>
            </a:r>
            <a:r>
              <a:rPr lang="zh-CN" altLang="en-US" dirty="0"/>
              <a:t>需求分析</a:t>
            </a:r>
            <a:r>
              <a:rPr lang="en-US" altLang="zh-CN" dirty="0"/>
              <a:t>,</a:t>
            </a:r>
            <a:r>
              <a:rPr lang="zh-CN" altLang="en-US" dirty="0"/>
              <a:t>立项报告</a:t>
            </a:r>
            <a:r>
              <a:rPr lang="en-US" altLang="zh-CN" dirty="0"/>
              <a:t>,</a:t>
            </a:r>
            <a:r>
              <a:rPr lang="zh-CN" altLang="en-US" dirty="0"/>
              <a:t>可行性研究报告</a:t>
            </a:r>
            <a:r>
              <a:rPr lang="en-US" altLang="zh-CN" dirty="0"/>
              <a:t>]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295CD3-63DF-5848-8121-93DF4E24EFB9}"/>
              </a:ext>
            </a:extLst>
          </p:cNvPr>
          <p:cNvGrpSpPr/>
          <p:nvPr/>
        </p:nvGrpSpPr>
        <p:grpSpPr>
          <a:xfrm>
            <a:off x="4495800" y="1071552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A1E94831-45B7-1E44-8D2F-64450A8C8CFA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DC2DC391-2C06-F847-A0E6-89F9D8A55456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3F6522-BCAC-4849-A90B-47EA655F0618}"/>
              </a:ext>
            </a:extLst>
          </p:cNvPr>
          <p:cNvSpPr txBox="1"/>
          <p:nvPr/>
        </p:nvSpPr>
        <p:spPr>
          <a:xfrm>
            <a:off x="5192355" y="1251216"/>
            <a:ext cx="89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Charter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758C6558-69A5-264E-BFE4-8ED72D9565F3}"/>
              </a:ext>
            </a:extLst>
          </p:cNvPr>
          <p:cNvSpPr/>
          <p:nvPr/>
        </p:nvSpPr>
        <p:spPr>
          <a:xfrm>
            <a:off x="1544346" y="2803942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28015-0608-2745-9DCB-9DA13A06DB79}"/>
              </a:ext>
            </a:extLst>
          </p:cNvPr>
          <p:cNvSpPr txBox="1"/>
          <p:nvPr/>
        </p:nvSpPr>
        <p:spPr>
          <a:xfrm>
            <a:off x="1768080" y="298360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问题和挑战</a:t>
            </a:r>
            <a:endParaRPr lang="en-US" dirty="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232035D-2DB6-4143-A705-29F521D2A6A2}"/>
              </a:ext>
            </a:extLst>
          </p:cNvPr>
          <p:cNvSpPr/>
          <p:nvPr/>
        </p:nvSpPr>
        <p:spPr>
          <a:xfrm>
            <a:off x="1544346" y="3842167"/>
            <a:ext cx="1831181" cy="728662"/>
          </a:xfrm>
          <a:prstGeom prst="frame">
            <a:avLst>
              <a:gd name="adj1" fmla="val 8523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177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73604-AAD3-DB47-AE4E-B35BCBF53E3E}"/>
              </a:ext>
            </a:extLst>
          </p:cNvPr>
          <p:cNvSpPr txBox="1"/>
          <p:nvPr/>
        </p:nvSpPr>
        <p:spPr>
          <a:xfrm>
            <a:off x="1896668" y="4036120"/>
            <a:ext cx="1107996" cy="369332"/>
          </a:xfrm>
          <a:prstGeom prst="rect">
            <a:avLst/>
          </a:prstGeom>
          <a:noFill/>
          <a:effectLst>
            <a:outerShdw blurRad="177800" dist="381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dirty="0"/>
              <a:t>价值创造</a:t>
            </a:r>
            <a:endParaRPr lang="en-US" dirty="0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CEFD7827-9995-D445-9F70-7A44B2B63662}"/>
              </a:ext>
            </a:extLst>
          </p:cNvPr>
          <p:cNvSpPr/>
          <p:nvPr/>
        </p:nvSpPr>
        <p:spPr>
          <a:xfrm>
            <a:off x="4729162" y="3859975"/>
            <a:ext cx="1831181" cy="728662"/>
          </a:xfrm>
          <a:prstGeom prst="frame">
            <a:avLst>
              <a:gd name="adj1" fmla="val 6563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177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58BD1-25C2-6942-A618-2362AD6C56BE}"/>
              </a:ext>
            </a:extLst>
          </p:cNvPr>
          <p:cNvSpPr txBox="1"/>
          <p:nvPr/>
        </p:nvSpPr>
        <p:spPr>
          <a:xfrm>
            <a:off x="4888498" y="4037159"/>
            <a:ext cx="1569660" cy="369332"/>
          </a:xfrm>
          <a:prstGeom prst="rect">
            <a:avLst/>
          </a:prstGeom>
          <a:noFill/>
          <a:effectLst>
            <a:outerShdw blurRad="177800" dist="381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dirty="0"/>
              <a:t>核心技术方案</a:t>
            </a:r>
            <a:endParaRPr lang="en-US" dirty="0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401C285-3090-B947-BD64-B2CFE14A54DB}"/>
              </a:ext>
            </a:extLst>
          </p:cNvPr>
          <p:cNvSpPr/>
          <p:nvPr/>
        </p:nvSpPr>
        <p:spPr>
          <a:xfrm>
            <a:off x="4722112" y="2803939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149F9-1925-374A-B6D0-BE9DBB86A658}"/>
              </a:ext>
            </a:extLst>
          </p:cNvPr>
          <p:cNvSpPr txBox="1"/>
          <p:nvPr/>
        </p:nvSpPr>
        <p:spPr>
          <a:xfrm>
            <a:off x="5037709" y="29693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竞争分析</a:t>
            </a:r>
            <a:endParaRPr lang="en-US" dirty="0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07B0B940-F69B-5C41-9364-13E9F2D07B52}"/>
              </a:ext>
            </a:extLst>
          </p:cNvPr>
          <p:cNvSpPr/>
          <p:nvPr/>
        </p:nvSpPr>
        <p:spPr>
          <a:xfrm>
            <a:off x="4722112" y="4916012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E6EE5-B89B-6048-929E-A7E707EA5570}"/>
              </a:ext>
            </a:extLst>
          </p:cNvPr>
          <p:cNvSpPr txBox="1"/>
          <p:nvPr/>
        </p:nvSpPr>
        <p:spPr>
          <a:xfrm>
            <a:off x="5083704" y="50931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风险管理</a:t>
            </a:r>
            <a:endParaRPr lang="en-US" dirty="0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D8ABFE00-8B0D-1442-8A4B-1D593CE428A0}"/>
              </a:ext>
            </a:extLst>
          </p:cNvPr>
          <p:cNvSpPr/>
          <p:nvPr/>
        </p:nvSpPr>
        <p:spPr>
          <a:xfrm>
            <a:off x="7913980" y="2803941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FD5FF-9AC6-7043-BA96-CC6DD2B8E4C3}"/>
              </a:ext>
            </a:extLst>
          </p:cNvPr>
          <p:cNvSpPr txBox="1"/>
          <p:nvPr/>
        </p:nvSpPr>
        <p:spPr>
          <a:xfrm>
            <a:off x="8159041" y="29811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里程碑计划</a:t>
            </a:r>
            <a:endParaRPr lang="en-US" dirty="0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58469F4F-5057-1E43-B98B-7DFE97E28735}"/>
              </a:ext>
            </a:extLst>
          </p:cNvPr>
          <p:cNvSpPr/>
          <p:nvPr/>
        </p:nvSpPr>
        <p:spPr>
          <a:xfrm>
            <a:off x="1544346" y="4916012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63A447-BDA7-694C-9804-F52F269A1E10}"/>
              </a:ext>
            </a:extLst>
          </p:cNvPr>
          <p:cNvSpPr txBox="1"/>
          <p:nvPr/>
        </p:nvSpPr>
        <p:spPr>
          <a:xfrm>
            <a:off x="1896668" y="51099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交付指标</a:t>
            </a:r>
            <a:endParaRPr lang="en-US" dirty="0"/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1708DF94-CAFB-E149-A07E-A47347E1E6CC}"/>
              </a:ext>
            </a:extLst>
          </p:cNvPr>
          <p:cNvSpPr/>
          <p:nvPr/>
        </p:nvSpPr>
        <p:spPr>
          <a:xfrm>
            <a:off x="7913980" y="3842166"/>
            <a:ext cx="1831181" cy="728662"/>
          </a:xfrm>
          <a:prstGeom prst="frame">
            <a:avLst>
              <a:gd name="adj1" fmla="val 8523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177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28BC33-BD57-F344-B5C2-00464475F8FF}"/>
              </a:ext>
            </a:extLst>
          </p:cNvPr>
          <p:cNvSpPr txBox="1"/>
          <p:nvPr/>
        </p:nvSpPr>
        <p:spPr>
          <a:xfrm>
            <a:off x="8287629" y="4036119"/>
            <a:ext cx="1107996" cy="369332"/>
          </a:xfrm>
          <a:prstGeom prst="rect">
            <a:avLst/>
          </a:prstGeom>
          <a:noFill/>
          <a:effectLst>
            <a:outerShdw blurRad="177800" dist="381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dirty="0"/>
              <a:t>团队分工</a:t>
            </a:r>
            <a:endParaRPr lang="en-US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0BA934E-F17C-9E41-A378-910885AE49A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552267" y="707884"/>
            <a:ext cx="1003728" cy="318838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F1ADBB7-8E5F-AB45-B088-21D011B81A6A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5141152" y="2296765"/>
            <a:ext cx="1003725" cy="1062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71FBFA6-FC95-CC48-B78F-CB938EBF2E99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16200000" flipH="1">
            <a:off x="6737085" y="711454"/>
            <a:ext cx="1003727" cy="318124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A34F4F-54D7-E54C-A212-1FB81FCFF39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59937" y="3532604"/>
            <a:ext cx="0" cy="309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3BBED9-03D9-464C-9AA5-D5643C18479B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>
            <a:off x="2459937" y="4570829"/>
            <a:ext cx="0" cy="345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ame 53">
            <a:extLst>
              <a:ext uri="{FF2B5EF4-FFF2-40B4-BE49-F238E27FC236}">
                <a16:creationId xmlns:a16="http://schemas.microsoft.com/office/drawing/2014/main" id="{5A7C6A06-CCD9-B84C-893C-40F4F26157A7}"/>
              </a:ext>
            </a:extLst>
          </p:cNvPr>
          <p:cNvSpPr/>
          <p:nvPr/>
        </p:nvSpPr>
        <p:spPr>
          <a:xfrm>
            <a:off x="7913980" y="4916012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8A893B-4B8A-0E46-8323-D9CC59BBF0C7}"/>
              </a:ext>
            </a:extLst>
          </p:cNvPr>
          <p:cNvSpPr txBox="1"/>
          <p:nvPr/>
        </p:nvSpPr>
        <p:spPr>
          <a:xfrm>
            <a:off x="8506405" y="51099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成本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8C50910-AF45-014C-941B-A8C7448F3E08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flipH="1">
            <a:off x="5637703" y="4588637"/>
            <a:ext cx="7050" cy="327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A4A6A-0783-E140-A2C7-D22C567AE403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>
            <a:off x="5637703" y="3532601"/>
            <a:ext cx="7050" cy="327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7A92CC-2A91-094E-896C-68C3A0F2A42D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8829571" y="3532603"/>
            <a:ext cx="0" cy="309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2678978-60FC-7348-869E-FB9C49902F6C}"/>
              </a:ext>
            </a:extLst>
          </p:cNvPr>
          <p:cNvCxnSpPr>
            <a:cxnSpLocks/>
            <a:stCxn id="26" idx="2"/>
            <a:endCxn id="54" idx="0"/>
          </p:cNvCxnSpPr>
          <p:nvPr/>
        </p:nvCxnSpPr>
        <p:spPr>
          <a:xfrm>
            <a:off x="8829571" y="4570828"/>
            <a:ext cx="0" cy="345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B5EA46-E627-9B4F-8AB8-39A5E0DA3FB7}"/>
              </a:ext>
            </a:extLst>
          </p:cNvPr>
          <p:cNvGrpSpPr/>
          <p:nvPr/>
        </p:nvGrpSpPr>
        <p:grpSpPr>
          <a:xfrm>
            <a:off x="7871324" y="1071552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DF813935-132D-A243-83C6-186C932D5FAD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Frame 72">
              <a:extLst>
                <a:ext uri="{FF2B5EF4-FFF2-40B4-BE49-F238E27FC236}">
                  <a16:creationId xmlns:a16="http://schemas.microsoft.com/office/drawing/2014/main" id="{04F2473D-E238-654A-82F7-146E3E29C434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9500D7A-95D9-8747-8384-9252BDF35B12}"/>
              </a:ext>
            </a:extLst>
          </p:cNvPr>
          <p:cNvSpPr txBox="1"/>
          <p:nvPr/>
        </p:nvSpPr>
        <p:spPr>
          <a:xfrm>
            <a:off x="8287629" y="12512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评审会</a:t>
            </a:r>
            <a:r>
              <a:rPr lang="en-US" altLang="zh-CN" dirty="0"/>
              <a:t> (TR1)</a:t>
            </a:r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61572C9-153E-364F-89E3-7E678FA47320}"/>
              </a:ext>
            </a:extLst>
          </p:cNvPr>
          <p:cNvCxnSpPr>
            <a:cxnSpLocks/>
            <a:stCxn id="6" idx="3"/>
            <a:endCxn id="73" idx="1"/>
          </p:cNvCxnSpPr>
          <p:nvPr/>
        </p:nvCxnSpPr>
        <p:spPr>
          <a:xfrm>
            <a:off x="6800850" y="1435883"/>
            <a:ext cx="1070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Line Callout 2 (Border and Accent Bar) 99">
            <a:extLst>
              <a:ext uri="{FF2B5EF4-FFF2-40B4-BE49-F238E27FC236}">
                <a16:creationId xmlns:a16="http://schemas.microsoft.com/office/drawing/2014/main" id="{A461A296-BE3B-8543-8C5B-5CDC42D0B949}"/>
              </a:ext>
            </a:extLst>
          </p:cNvPr>
          <p:cNvSpPr/>
          <p:nvPr/>
        </p:nvSpPr>
        <p:spPr>
          <a:xfrm>
            <a:off x="10397753" y="3601525"/>
            <a:ext cx="1616635" cy="86918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118"/>
              <a:gd name="adj6" fmla="val -4275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EF4E64-0781-5E4E-A642-13BA4801B8CF}"/>
              </a:ext>
            </a:extLst>
          </p:cNvPr>
          <p:cNvSpPr txBox="1"/>
          <p:nvPr/>
        </p:nvSpPr>
        <p:spPr>
          <a:xfrm>
            <a:off x="10397753" y="38371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指定产品经理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8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E681-B782-2847-9E28-86496431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产品开发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872B1DB1-1F59-2B4E-81CA-30FDE1BFB551}"/>
              </a:ext>
            </a:extLst>
          </p:cNvPr>
          <p:cNvSpPr/>
          <p:nvPr/>
        </p:nvSpPr>
        <p:spPr>
          <a:xfrm>
            <a:off x="1545431" y="842959"/>
            <a:ext cx="900113" cy="871538"/>
          </a:xfrm>
          <a:prstGeom prst="donut">
            <a:avLst>
              <a:gd name="adj" fmla="val 36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BA227B-3444-DC41-80D7-02DE1F004B63}"/>
              </a:ext>
            </a:extLst>
          </p:cNvPr>
          <p:cNvGrpSpPr/>
          <p:nvPr/>
        </p:nvGrpSpPr>
        <p:grpSpPr>
          <a:xfrm>
            <a:off x="838200" y="1985952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0D0ED1AC-587F-BD40-B5EB-8CCBAAC4D713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03E05496-CD22-9748-A5AB-7EEBD4D39628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89131AB-345D-E64C-960B-3EBC1FD32697}"/>
              </a:ext>
            </a:extLst>
          </p:cNvPr>
          <p:cNvSpPr txBox="1"/>
          <p:nvPr/>
        </p:nvSpPr>
        <p:spPr>
          <a:xfrm>
            <a:off x="1313689" y="2165617"/>
            <a:ext cx="143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Charter (TR1)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40FE0-B2D1-FB4A-B11D-DD94AB7D1FEA}"/>
              </a:ext>
            </a:extLst>
          </p:cNvPr>
          <p:cNvSpPr txBox="1"/>
          <p:nvPr/>
        </p:nvSpPr>
        <p:spPr>
          <a:xfrm>
            <a:off x="1660344" y="1094062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F3B16B-AE4E-D242-8FE6-B12968295BFC}"/>
              </a:ext>
            </a:extLst>
          </p:cNvPr>
          <p:cNvGrpSpPr/>
          <p:nvPr/>
        </p:nvGrpSpPr>
        <p:grpSpPr>
          <a:xfrm>
            <a:off x="838200" y="3203992"/>
            <a:ext cx="2305050" cy="728662"/>
            <a:chOff x="838200" y="3532616"/>
            <a:chExt cx="2305050" cy="728662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486E17B4-489E-5A45-ADFF-A478E52E5947}"/>
                </a:ext>
              </a:extLst>
            </p:cNvPr>
            <p:cNvSpPr/>
            <p:nvPr/>
          </p:nvSpPr>
          <p:spPr>
            <a:xfrm>
              <a:off x="1071563" y="3532616"/>
              <a:ext cx="1831181" cy="728662"/>
            </a:xfrm>
            <a:prstGeom prst="frame">
              <a:avLst>
                <a:gd name="adj1" fmla="val 2641"/>
              </a:avLst>
            </a:prstGeom>
            <a:solidFill>
              <a:schemeClr val="tx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2D07D06E-4EF4-644C-8B72-3A9206D9F7B6}"/>
                </a:ext>
              </a:extLst>
            </p:cNvPr>
            <p:cNvSpPr/>
            <p:nvPr/>
          </p:nvSpPr>
          <p:spPr>
            <a:xfrm>
              <a:off x="838200" y="3532616"/>
              <a:ext cx="2305050" cy="728662"/>
            </a:xfrm>
            <a:prstGeom prst="frame">
              <a:avLst>
                <a:gd name="adj1" fmla="val 2641"/>
              </a:avLst>
            </a:prstGeom>
            <a:solidFill>
              <a:schemeClr val="tx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3432DC-F5D8-3B43-A67A-2D007B678A7E}"/>
                </a:ext>
              </a:extLst>
            </p:cNvPr>
            <p:cNvSpPr txBox="1"/>
            <p:nvPr/>
          </p:nvSpPr>
          <p:spPr>
            <a:xfrm>
              <a:off x="1518668" y="3723027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SD (TR3)</a:t>
              </a:r>
            </a:p>
          </p:txBody>
        </p:sp>
      </p:grpSp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9AA600A7-E306-B848-9A4A-9D9D3AD19E26}"/>
              </a:ext>
            </a:extLst>
          </p:cNvPr>
          <p:cNvSpPr/>
          <p:nvPr/>
        </p:nvSpPr>
        <p:spPr>
          <a:xfrm>
            <a:off x="4529138" y="1955232"/>
            <a:ext cx="2200275" cy="736879"/>
          </a:xfrm>
          <a:prstGeom prst="snip2Same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Same Side Corner Rectangle 20">
            <a:extLst>
              <a:ext uri="{FF2B5EF4-FFF2-40B4-BE49-F238E27FC236}">
                <a16:creationId xmlns:a16="http://schemas.microsoft.com/office/drawing/2014/main" id="{4AF94ACF-3354-E341-A293-B04CD7A1421E}"/>
              </a:ext>
            </a:extLst>
          </p:cNvPr>
          <p:cNvSpPr/>
          <p:nvPr/>
        </p:nvSpPr>
        <p:spPr>
          <a:xfrm rot="10800000">
            <a:off x="4529137" y="4413815"/>
            <a:ext cx="2200275" cy="736879"/>
          </a:xfrm>
          <a:prstGeom prst="snip2Same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965C084-74A1-634A-8651-14DBA31C8EE0}"/>
              </a:ext>
            </a:extLst>
          </p:cNvPr>
          <p:cNvSpPr/>
          <p:nvPr/>
        </p:nvSpPr>
        <p:spPr>
          <a:xfrm>
            <a:off x="3862537" y="3214738"/>
            <a:ext cx="1356243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83D5F793-B6F0-814C-BF00-DD3FE07E7840}"/>
              </a:ext>
            </a:extLst>
          </p:cNvPr>
          <p:cNvSpPr/>
          <p:nvPr/>
        </p:nvSpPr>
        <p:spPr>
          <a:xfrm>
            <a:off x="3680636" y="3214738"/>
            <a:ext cx="1707209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AEC2EA77-C828-0447-A3C9-C5EC969ADA3E}"/>
              </a:ext>
            </a:extLst>
          </p:cNvPr>
          <p:cNvSpPr/>
          <p:nvPr/>
        </p:nvSpPr>
        <p:spPr>
          <a:xfrm>
            <a:off x="6057708" y="3214738"/>
            <a:ext cx="1356243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336A90CA-6A1B-A64A-9C12-4F720430F790}"/>
              </a:ext>
            </a:extLst>
          </p:cNvPr>
          <p:cNvSpPr/>
          <p:nvPr/>
        </p:nvSpPr>
        <p:spPr>
          <a:xfrm>
            <a:off x="5875807" y="3214738"/>
            <a:ext cx="1707209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FEA85-C461-9A40-A4BB-5369DD89C719}"/>
              </a:ext>
            </a:extLst>
          </p:cNvPr>
          <p:cNvSpPr txBox="1"/>
          <p:nvPr/>
        </p:nvSpPr>
        <p:spPr>
          <a:xfrm>
            <a:off x="4158137" y="3394403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1FE4E1-4A17-6549-B2E7-F7371CA1103E}"/>
              </a:ext>
            </a:extLst>
          </p:cNvPr>
          <p:cNvSpPr txBox="1"/>
          <p:nvPr/>
        </p:nvSpPr>
        <p:spPr>
          <a:xfrm>
            <a:off x="6096000" y="3394403"/>
            <a:ext cx="125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 Revising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F73C5A-7DE6-A144-9E56-382ED089A6F0}"/>
              </a:ext>
            </a:extLst>
          </p:cNvPr>
          <p:cNvSpPr txBox="1"/>
          <p:nvPr/>
        </p:nvSpPr>
        <p:spPr>
          <a:xfrm>
            <a:off x="4900135" y="4601697"/>
            <a:ext cx="16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Scrum Iterators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FA4CF3-E1AF-D843-A33D-2C207A84C6CB}"/>
              </a:ext>
            </a:extLst>
          </p:cNvPr>
          <p:cNvSpPr txBox="1"/>
          <p:nvPr/>
        </p:nvSpPr>
        <p:spPr>
          <a:xfrm>
            <a:off x="4836256" y="2134455"/>
            <a:ext cx="16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Scrum Iterators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452BDF-4475-DE4D-8CE0-379845B3A0D5}"/>
              </a:ext>
            </a:extLst>
          </p:cNvPr>
          <p:cNvGrpSpPr/>
          <p:nvPr/>
        </p:nvGrpSpPr>
        <p:grpSpPr>
          <a:xfrm>
            <a:off x="8191843" y="3200450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31" name="Frame 30">
              <a:extLst>
                <a:ext uri="{FF2B5EF4-FFF2-40B4-BE49-F238E27FC236}">
                  <a16:creationId xmlns:a16="http://schemas.microsoft.com/office/drawing/2014/main" id="{09359E64-D88F-8D45-A689-3843D6D02776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ame 31">
              <a:extLst>
                <a:ext uri="{FF2B5EF4-FFF2-40B4-BE49-F238E27FC236}">
                  <a16:creationId xmlns:a16="http://schemas.microsoft.com/office/drawing/2014/main" id="{E895B733-9069-F241-9058-3D70AD55F571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8084658-C5BB-2841-A06E-C7E660F2C481}"/>
              </a:ext>
            </a:extLst>
          </p:cNvPr>
          <p:cNvSpPr txBox="1"/>
          <p:nvPr/>
        </p:nvSpPr>
        <p:spPr>
          <a:xfrm>
            <a:off x="8866146" y="3380115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(TR4)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61A603-A99A-9F49-B60D-8534AC4F4760}"/>
              </a:ext>
            </a:extLst>
          </p:cNvPr>
          <p:cNvGrpSpPr/>
          <p:nvPr/>
        </p:nvGrpSpPr>
        <p:grpSpPr>
          <a:xfrm>
            <a:off x="8191843" y="4429235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35" name="Frame 34">
              <a:extLst>
                <a:ext uri="{FF2B5EF4-FFF2-40B4-BE49-F238E27FC236}">
                  <a16:creationId xmlns:a16="http://schemas.microsoft.com/office/drawing/2014/main" id="{1578B077-9F96-874F-B22D-8923C60EB085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105376D2-0274-3F48-9FD3-A368C9BE2745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2431144-6D27-1A4A-BD85-9451AADCA078}"/>
              </a:ext>
            </a:extLst>
          </p:cNvPr>
          <p:cNvSpPr txBox="1"/>
          <p:nvPr/>
        </p:nvSpPr>
        <p:spPr>
          <a:xfrm>
            <a:off x="8690251" y="4618514"/>
            <a:ext cx="14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(TR5)</a:t>
            </a:r>
          </a:p>
        </p:txBody>
      </p:sp>
      <p:sp>
        <p:nvSpPr>
          <p:cNvPr id="38" name="Donut 37">
            <a:extLst>
              <a:ext uri="{FF2B5EF4-FFF2-40B4-BE49-F238E27FC236}">
                <a16:creationId xmlns:a16="http://schemas.microsoft.com/office/drawing/2014/main" id="{D876A1C0-7114-5E46-85F7-58C1798B56E6}"/>
              </a:ext>
            </a:extLst>
          </p:cNvPr>
          <p:cNvSpPr/>
          <p:nvPr/>
        </p:nvSpPr>
        <p:spPr>
          <a:xfrm>
            <a:off x="8894002" y="5478071"/>
            <a:ext cx="900113" cy="871538"/>
          </a:xfrm>
          <a:prstGeom prst="donut">
            <a:avLst>
              <a:gd name="adj" fmla="val 36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21901E-F642-6445-BADF-5905CBA1F8C6}"/>
              </a:ext>
            </a:extLst>
          </p:cNvPr>
          <p:cNvSpPr txBox="1"/>
          <p:nvPr/>
        </p:nvSpPr>
        <p:spPr>
          <a:xfrm>
            <a:off x="9051779" y="572917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LMT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3B38FD-9F72-2947-A5A9-D96DF2A52AF0}"/>
              </a:ext>
            </a:extLst>
          </p:cNvPr>
          <p:cNvCxnSpPr>
            <a:stCxn id="4" idx="4"/>
            <a:endCxn id="6" idx="0"/>
          </p:cNvCxnSpPr>
          <p:nvPr/>
        </p:nvCxnSpPr>
        <p:spPr>
          <a:xfrm rot="5400000">
            <a:off x="1857380" y="1847843"/>
            <a:ext cx="271455" cy="47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7B6CA4-5D6E-A34B-8FE0-C446F519CDED}"/>
              </a:ext>
            </a:extLst>
          </p:cNvPr>
          <p:cNvCxnSpPr>
            <a:endCxn id="12" idx="0"/>
          </p:cNvCxnSpPr>
          <p:nvPr/>
        </p:nvCxnSpPr>
        <p:spPr>
          <a:xfrm flipH="1">
            <a:off x="1990725" y="2714614"/>
            <a:ext cx="1" cy="489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CF01EB4-75CA-734C-B1DC-0DE129436BC2}"/>
              </a:ext>
            </a:extLst>
          </p:cNvPr>
          <p:cNvCxnSpPr>
            <a:cxnSpLocks/>
            <a:stCxn id="21" idx="1"/>
            <a:endCxn id="23" idx="2"/>
          </p:cNvCxnSpPr>
          <p:nvPr/>
        </p:nvCxnSpPr>
        <p:spPr>
          <a:xfrm rot="16200000" flipV="1">
            <a:off x="4846551" y="3631091"/>
            <a:ext cx="470415" cy="109503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C3CEA34-942A-AA48-AEFD-B86B76FFD7FD}"/>
              </a:ext>
            </a:extLst>
          </p:cNvPr>
          <p:cNvCxnSpPr>
            <a:cxnSpLocks/>
            <a:stCxn id="21" idx="1"/>
            <a:endCxn id="25" idx="2"/>
          </p:cNvCxnSpPr>
          <p:nvPr/>
        </p:nvCxnSpPr>
        <p:spPr>
          <a:xfrm rot="5400000" flipH="1" flipV="1">
            <a:off x="5944136" y="3628539"/>
            <a:ext cx="470415" cy="1100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BDCDD1BF-E064-DA40-8359-91405C1068A8}"/>
              </a:ext>
            </a:extLst>
          </p:cNvPr>
          <p:cNvCxnSpPr>
            <a:cxnSpLocks/>
            <a:stCxn id="24" idx="0"/>
            <a:endCxn id="20" idx="1"/>
          </p:cNvCxnSpPr>
          <p:nvPr/>
        </p:nvCxnSpPr>
        <p:spPr>
          <a:xfrm rot="16200000" flipV="1">
            <a:off x="5921240" y="2400148"/>
            <a:ext cx="522627" cy="110655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129F99-9EF0-F947-BA57-AAD8059920B1}"/>
              </a:ext>
            </a:extLst>
          </p:cNvPr>
          <p:cNvCxnSpPr>
            <a:cxnSpLocks/>
            <a:stCxn id="23" idx="0"/>
            <a:endCxn id="20" idx="1"/>
          </p:cNvCxnSpPr>
          <p:nvPr/>
        </p:nvCxnSpPr>
        <p:spPr>
          <a:xfrm rot="5400000" flipH="1" flipV="1">
            <a:off x="4820445" y="2405908"/>
            <a:ext cx="522627" cy="109503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7F4A7BE-A7BA-1D46-A5F7-32E39B155830}"/>
              </a:ext>
            </a:extLst>
          </p:cNvPr>
          <p:cNvCxnSpPr>
            <a:cxnSpLocks/>
            <a:stCxn id="20" idx="0"/>
            <a:endCxn id="32" idx="0"/>
          </p:cNvCxnSpPr>
          <p:nvPr/>
        </p:nvCxnSpPr>
        <p:spPr>
          <a:xfrm>
            <a:off x="6729413" y="2323672"/>
            <a:ext cx="2614955" cy="8767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32AF54-81EC-F549-938D-30581F5E72B7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>
            <a:off x="9344368" y="3929112"/>
            <a:ext cx="0" cy="500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D16A11A-132C-ED4B-995B-046443BDC3D6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flipH="1">
            <a:off x="9344059" y="5157897"/>
            <a:ext cx="309" cy="320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10617BB6-2048-7644-B8A6-BC2FEDE8C2EF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rot="16200000" flipH="1">
            <a:off x="2835131" y="3088248"/>
            <a:ext cx="849600" cy="25384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76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822F0D-34F1-7D41-A2DD-5FF11192E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154" y="0"/>
            <a:ext cx="12308305" cy="689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Key technical concepts verification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5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B52D9-E8AB-FE4B-A2D7-79A6E5D9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67" y="0"/>
            <a:ext cx="12271943" cy="687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Brain storming…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4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98F3C-7C31-734D-BF95-9EC6775D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71943" cy="687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Objective discussion and design…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FC5BE-E13B-B541-BCFA-D3337909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71943" cy="687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Objective discussion and design…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1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A8527-4CB3-EC41-8E8E-97C6FDFC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3" y="0"/>
            <a:ext cx="12271943" cy="687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Objective discussion and design…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6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7FE4DC-4CE8-F344-BA66-0E26E79A2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Data design…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1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0074-4ED1-9642-8DFA-FDBF402B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0"/>
            <a:ext cx="12271943" cy="687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Flowchart and distribution design…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9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B55932-9242-AB48-9BDD-10CF46BB3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0"/>
            <a:ext cx="12271943" cy="687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Interface design…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2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E681-B782-2847-9E28-86496431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产品开发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Charter</a:t>
            </a:r>
            <a:endParaRPr lang="en-US" dirty="0"/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872B1DB1-1F59-2B4E-81CA-30FDE1BFB551}"/>
              </a:ext>
            </a:extLst>
          </p:cNvPr>
          <p:cNvSpPr/>
          <p:nvPr/>
        </p:nvSpPr>
        <p:spPr>
          <a:xfrm>
            <a:off x="1545431" y="842959"/>
            <a:ext cx="900113" cy="871538"/>
          </a:xfrm>
          <a:prstGeom prst="donut">
            <a:avLst>
              <a:gd name="adj" fmla="val 36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BA227B-3444-DC41-80D7-02DE1F004B63}"/>
              </a:ext>
            </a:extLst>
          </p:cNvPr>
          <p:cNvGrpSpPr/>
          <p:nvPr/>
        </p:nvGrpSpPr>
        <p:grpSpPr>
          <a:xfrm>
            <a:off x="838200" y="1985952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0D0ED1AC-587F-BD40-B5EB-8CCBAAC4D713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03E05496-CD22-9748-A5AB-7EEBD4D39628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89131AB-345D-E64C-960B-3EBC1FD32697}"/>
              </a:ext>
            </a:extLst>
          </p:cNvPr>
          <p:cNvSpPr txBox="1"/>
          <p:nvPr/>
        </p:nvSpPr>
        <p:spPr>
          <a:xfrm>
            <a:off x="1313689" y="2165617"/>
            <a:ext cx="143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Charter (TR1)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40FE0-B2D1-FB4A-B11D-DD94AB7D1FEA}"/>
              </a:ext>
            </a:extLst>
          </p:cNvPr>
          <p:cNvSpPr txBox="1"/>
          <p:nvPr/>
        </p:nvSpPr>
        <p:spPr>
          <a:xfrm>
            <a:off x="1660344" y="1094062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F3B16B-AE4E-D242-8FE6-B12968295BFC}"/>
              </a:ext>
            </a:extLst>
          </p:cNvPr>
          <p:cNvGrpSpPr/>
          <p:nvPr/>
        </p:nvGrpSpPr>
        <p:grpSpPr>
          <a:xfrm>
            <a:off x="838200" y="3203992"/>
            <a:ext cx="2305050" cy="728662"/>
            <a:chOff x="838200" y="3532616"/>
            <a:chExt cx="2305050" cy="728662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486E17B4-489E-5A45-ADFF-A478E52E5947}"/>
                </a:ext>
              </a:extLst>
            </p:cNvPr>
            <p:cNvSpPr/>
            <p:nvPr/>
          </p:nvSpPr>
          <p:spPr>
            <a:xfrm>
              <a:off x="1071563" y="3532616"/>
              <a:ext cx="1831181" cy="728662"/>
            </a:xfrm>
            <a:prstGeom prst="frame">
              <a:avLst>
                <a:gd name="adj1" fmla="val 264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2D07D06E-4EF4-644C-8B72-3A9206D9F7B6}"/>
                </a:ext>
              </a:extLst>
            </p:cNvPr>
            <p:cNvSpPr/>
            <p:nvPr/>
          </p:nvSpPr>
          <p:spPr>
            <a:xfrm>
              <a:off x="838200" y="3532616"/>
              <a:ext cx="2305050" cy="728662"/>
            </a:xfrm>
            <a:prstGeom prst="frame">
              <a:avLst>
                <a:gd name="adj1" fmla="val 264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3432DC-F5D8-3B43-A67A-2D007B678A7E}"/>
                </a:ext>
              </a:extLst>
            </p:cNvPr>
            <p:cNvSpPr txBox="1"/>
            <p:nvPr/>
          </p:nvSpPr>
          <p:spPr>
            <a:xfrm>
              <a:off x="1518668" y="3723027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SD (TR3)</a:t>
              </a:r>
            </a:p>
          </p:txBody>
        </p:sp>
      </p:grpSp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9AA600A7-E306-B848-9A4A-9D9D3AD19E26}"/>
              </a:ext>
            </a:extLst>
          </p:cNvPr>
          <p:cNvSpPr/>
          <p:nvPr/>
        </p:nvSpPr>
        <p:spPr>
          <a:xfrm>
            <a:off x="4529138" y="1955232"/>
            <a:ext cx="2200275" cy="736879"/>
          </a:xfrm>
          <a:prstGeom prst="snip2Same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Same Side Corner Rectangle 20">
            <a:extLst>
              <a:ext uri="{FF2B5EF4-FFF2-40B4-BE49-F238E27FC236}">
                <a16:creationId xmlns:a16="http://schemas.microsoft.com/office/drawing/2014/main" id="{4AF94ACF-3354-E341-A293-B04CD7A1421E}"/>
              </a:ext>
            </a:extLst>
          </p:cNvPr>
          <p:cNvSpPr/>
          <p:nvPr/>
        </p:nvSpPr>
        <p:spPr>
          <a:xfrm rot="10800000">
            <a:off x="4529137" y="4413815"/>
            <a:ext cx="2200275" cy="736879"/>
          </a:xfrm>
          <a:prstGeom prst="snip2Same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965C084-74A1-634A-8651-14DBA31C8EE0}"/>
              </a:ext>
            </a:extLst>
          </p:cNvPr>
          <p:cNvSpPr/>
          <p:nvPr/>
        </p:nvSpPr>
        <p:spPr>
          <a:xfrm>
            <a:off x="3862537" y="3214738"/>
            <a:ext cx="1356243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83D5F793-B6F0-814C-BF00-DD3FE07E7840}"/>
              </a:ext>
            </a:extLst>
          </p:cNvPr>
          <p:cNvSpPr/>
          <p:nvPr/>
        </p:nvSpPr>
        <p:spPr>
          <a:xfrm>
            <a:off x="3680636" y="3214738"/>
            <a:ext cx="1707209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AEC2EA77-C828-0447-A3C9-C5EC969ADA3E}"/>
              </a:ext>
            </a:extLst>
          </p:cNvPr>
          <p:cNvSpPr/>
          <p:nvPr/>
        </p:nvSpPr>
        <p:spPr>
          <a:xfrm>
            <a:off x="6057708" y="3214738"/>
            <a:ext cx="1356243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336A90CA-6A1B-A64A-9C12-4F720430F790}"/>
              </a:ext>
            </a:extLst>
          </p:cNvPr>
          <p:cNvSpPr/>
          <p:nvPr/>
        </p:nvSpPr>
        <p:spPr>
          <a:xfrm>
            <a:off x="5875807" y="3214738"/>
            <a:ext cx="1707209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FEA85-C461-9A40-A4BB-5369DD89C719}"/>
              </a:ext>
            </a:extLst>
          </p:cNvPr>
          <p:cNvSpPr txBox="1"/>
          <p:nvPr/>
        </p:nvSpPr>
        <p:spPr>
          <a:xfrm>
            <a:off x="4158137" y="3394403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1FE4E1-4A17-6549-B2E7-F7371CA1103E}"/>
              </a:ext>
            </a:extLst>
          </p:cNvPr>
          <p:cNvSpPr txBox="1"/>
          <p:nvPr/>
        </p:nvSpPr>
        <p:spPr>
          <a:xfrm>
            <a:off x="6096000" y="3394403"/>
            <a:ext cx="125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 Revising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F73C5A-7DE6-A144-9E56-382ED089A6F0}"/>
              </a:ext>
            </a:extLst>
          </p:cNvPr>
          <p:cNvSpPr txBox="1"/>
          <p:nvPr/>
        </p:nvSpPr>
        <p:spPr>
          <a:xfrm>
            <a:off x="4900135" y="4601697"/>
            <a:ext cx="16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Scrum Iterators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FA4CF3-E1AF-D843-A33D-2C207A84C6CB}"/>
              </a:ext>
            </a:extLst>
          </p:cNvPr>
          <p:cNvSpPr txBox="1"/>
          <p:nvPr/>
        </p:nvSpPr>
        <p:spPr>
          <a:xfrm>
            <a:off x="4836256" y="2134455"/>
            <a:ext cx="16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Scrum Iterators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452BDF-4475-DE4D-8CE0-379845B3A0D5}"/>
              </a:ext>
            </a:extLst>
          </p:cNvPr>
          <p:cNvGrpSpPr/>
          <p:nvPr/>
        </p:nvGrpSpPr>
        <p:grpSpPr>
          <a:xfrm>
            <a:off x="8191843" y="3200450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31" name="Frame 30">
              <a:extLst>
                <a:ext uri="{FF2B5EF4-FFF2-40B4-BE49-F238E27FC236}">
                  <a16:creationId xmlns:a16="http://schemas.microsoft.com/office/drawing/2014/main" id="{09359E64-D88F-8D45-A689-3843D6D02776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ame 31">
              <a:extLst>
                <a:ext uri="{FF2B5EF4-FFF2-40B4-BE49-F238E27FC236}">
                  <a16:creationId xmlns:a16="http://schemas.microsoft.com/office/drawing/2014/main" id="{E895B733-9069-F241-9058-3D70AD55F571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8084658-C5BB-2841-A06E-C7E660F2C481}"/>
              </a:ext>
            </a:extLst>
          </p:cNvPr>
          <p:cNvSpPr txBox="1"/>
          <p:nvPr/>
        </p:nvSpPr>
        <p:spPr>
          <a:xfrm>
            <a:off x="8866146" y="3380115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(TR4)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61A603-A99A-9F49-B60D-8534AC4F4760}"/>
              </a:ext>
            </a:extLst>
          </p:cNvPr>
          <p:cNvGrpSpPr/>
          <p:nvPr/>
        </p:nvGrpSpPr>
        <p:grpSpPr>
          <a:xfrm>
            <a:off x="8191843" y="4429235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35" name="Frame 34">
              <a:extLst>
                <a:ext uri="{FF2B5EF4-FFF2-40B4-BE49-F238E27FC236}">
                  <a16:creationId xmlns:a16="http://schemas.microsoft.com/office/drawing/2014/main" id="{1578B077-9F96-874F-B22D-8923C60EB085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105376D2-0274-3F48-9FD3-A368C9BE2745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2431144-6D27-1A4A-BD85-9451AADCA078}"/>
              </a:ext>
            </a:extLst>
          </p:cNvPr>
          <p:cNvSpPr txBox="1"/>
          <p:nvPr/>
        </p:nvSpPr>
        <p:spPr>
          <a:xfrm>
            <a:off x="8690251" y="4618514"/>
            <a:ext cx="14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(TR5)</a:t>
            </a:r>
          </a:p>
        </p:txBody>
      </p:sp>
      <p:sp>
        <p:nvSpPr>
          <p:cNvPr id="38" name="Donut 37">
            <a:extLst>
              <a:ext uri="{FF2B5EF4-FFF2-40B4-BE49-F238E27FC236}">
                <a16:creationId xmlns:a16="http://schemas.microsoft.com/office/drawing/2014/main" id="{D876A1C0-7114-5E46-85F7-58C1798B56E6}"/>
              </a:ext>
            </a:extLst>
          </p:cNvPr>
          <p:cNvSpPr/>
          <p:nvPr/>
        </p:nvSpPr>
        <p:spPr>
          <a:xfrm>
            <a:off x="8894002" y="5478071"/>
            <a:ext cx="900113" cy="871538"/>
          </a:xfrm>
          <a:prstGeom prst="donut">
            <a:avLst>
              <a:gd name="adj" fmla="val 36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21901E-F642-6445-BADF-5905CBA1F8C6}"/>
              </a:ext>
            </a:extLst>
          </p:cNvPr>
          <p:cNvSpPr txBox="1"/>
          <p:nvPr/>
        </p:nvSpPr>
        <p:spPr>
          <a:xfrm>
            <a:off x="9051779" y="572917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LMT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3B38FD-9F72-2947-A5A9-D96DF2A52AF0}"/>
              </a:ext>
            </a:extLst>
          </p:cNvPr>
          <p:cNvCxnSpPr>
            <a:stCxn id="4" idx="4"/>
            <a:endCxn id="6" idx="0"/>
          </p:cNvCxnSpPr>
          <p:nvPr/>
        </p:nvCxnSpPr>
        <p:spPr>
          <a:xfrm rot="5400000">
            <a:off x="1857380" y="1847843"/>
            <a:ext cx="271455" cy="47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7B6CA4-5D6E-A34B-8FE0-C446F519CDED}"/>
              </a:ext>
            </a:extLst>
          </p:cNvPr>
          <p:cNvCxnSpPr>
            <a:endCxn id="12" idx="0"/>
          </p:cNvCxnSpPr>
          <p:nvPr/>
        </p:nvCxnSpPr>
        <p:spPr>
          <a:xfrm flipH="1">
            <a:off x="1990725" y="2714614"/>
            <a:ext cx="1" cy="489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CF01EB4-75CA-734C-B1DC-0DE129436BC2}"/>
              </a:ext>
            </a:extLst>
          </p:cNvPr>
          <p:cNvCxnSpPr>
            <a:cxnSpLocks/>
            <a:stCxn id="21" idx="1"/>
            <a:endCxn id="23" idx="2"/>
          </p:cNvCxnSpPr>
          <p:nvPr/>
        </p:nvCxnSpPr>
        <p:spPr>
          <a:xfrm rot="16200000" flipV="1">
            <a:off x="4846551" y="3631091"/>
            <a:ext cx="470415" cy="109503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C3CEA34-942A-AA48-AEFD-B86B76FFD7FD}"/>
              </a:ext>
            </a:extLst>
          </p:cNvPr>
          <p:cNvCxnSpPr>
            <a:cxnSpLocks/>
            <a:stCxn id="21" idx="1"/>
            <a:endCxn id="25" idx="2"/>
          </p:cNvCxnSpPr>
          <p:nvPr/>
        </p:nvCxnSpPr>
        <p:spPr>
          <a:xfrm rot="5400000" flipH="1" flipV="1">
            <a:off x="5944136" y="3628539"/>
            <a:ext cx="470415" cy="1100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BDCDD1BF-E064-DA40-8359-91405C1068A8}"/>
              </a:ext>
            </a:extLst>
          </p:cNvPr>
          <p:cNvCxnSpPr>
            <a:cxnSpLocks/>
            <a:stCxn id="24" idx="0"/>
            <a:endCxn id="20" idx="1"/>
          </p:cNvCxnSpPr>
          <p:nvPr/>
        </p:nvCxnSpPr>
        <p:spPr>
          <a:xfrm rot="16200000" flipV="1">
            <a:off x="5921240" y="2400148"/>
            <a:ext cx="522627" cy="110655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129F99-9EF0-F947-BA57-AAD8059920B1}"/>
              </a:ext>
            </a:extLst>
          </p:cNvPr>
          <p:cNvCxnSpPr>
            <a:cxnSpLocks/>
            <a:stCxn id="23" idx="0"/>
            <a:endCxn id="20" idx="1"/>
          </p:cNvCxnSpPr>
          <p:nvPr/>
        </p:nvCxnSpPr>
        <p:spPr>
          <a:xfrm rot="5400000" flipH="1" flipV="1">
            <a:off x="4820445" y="2405908"/>
            <a:ext cx="522627" cy="109503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7F4A7BE-A7BA-1D46-A5F7-32E39B155830}"/>
              </a:ext>
            </a:extLst>
          </p:cNvPr>
          <p:cNvCxnSpPr>
            <a:cxnSpLocks/>
            <a:stCxn id="20" idx="0"/>
            <a:endCxn id="32" idx="0"/>
          </p:cNvCxnSpPr>
          <p:nvPr/>
        </p:nvCxnSpPr>
        <p:spPr>
          <a:xfrm>
            <a:off x="6729413" y="2323672"/>
            <a:ext cx="2614955" cy="8767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32AF54-81EC-F549-938D-30581F5E72B7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>
            <a:off x="9344368" y="3929112"/>
            <a:ext cx="0" cy="500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D16A11A-132C-ED4B-995B-046443BDC3D6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flipH="1">
            <a:off x="9344059" y="5157897"/>
            <a:ext cx="309" cy="320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10617BB6-2048-7644-B8A6-BC2FEDE8C2EF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rot="16200000" flipH="1">
            <a:off x="2835131" y="3088248"/>
            <a:ext cx="849600" cy="25384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24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00B10-A569-FF4F-81DA-D571F52E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Poor risk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8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0F2-5EFB-BB42-A742-633363D5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SD [</a:t>
            </a:r>
            <a:r>
              <a:rPr lang="zh-CN" altLang="en-US" dirty="0"/>
              <a:t>系统设计</a:t>
            </a:r>
            <a:r>
              <a:rPr lang="en-US" altLang="zh-CN" dirty="0"/>
              <a:t>]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295CD3-63DF-5848-8121-93DF4E24EFB9}"/>
              </a:ext>
            </a:extLst>
          </p:cNvPr>
          <p:cNvGrpSpPr/>
          <p:nvPr/>
        </p:nvGrpSpPr>
        <p:grpSpPr>
          <a:xfrm>
            <a:off x="4495800" y="1071552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A1E94831-45B7-1E44-8D2F-64450A8C8CFA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DC2DC391-2C06-F847-A0E6-89F9D8A55456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3F6522-BCAC-4849-A90B-47EA655F0618}"/>
              </a:ext>
            </a:extLst>
          </p:cNvPr>
          <p:cNvSpPr txBox="1"/>
          <p:nvPr/>
        </p:nvSpPr>
        <p:spPr>
          <a:xfrm>
            <a:off x="4922545" y="1236928"/>
            <a:ext cx="153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758C6558-69A5-264E-BFE4-8ED72D9565F3}"/>
              </a:ext>
            </a:extLst>
          </p:cNvPr>
          <p:cNvSpPr/>
          <p:nvPr/>
        </p:nvSpPr>
        <p:spPr>
          <a:xfrm>
            <a:off x="4733541" y="3388489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28015-0608-2745-9DCB-9DA13A06DB79}"/>
              </a:ext>
            </a:extLst>
          </p:cNvPr>
          <p:cNvSpPr txBox="1"/>
          <p:nvPr/>
        </p:nvSpPr>
        <p:spPr>
          <a:xfrm>
            <a:off x="4957275" y="35681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子系统流程</a:t>
            </a:r>
            <a:endParaRPr lang="en-US" dirty="0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401C285-3090-B947-BD64-B2CFE14A54DB}"/>
              </a:ext>
            </a:extLst>
          </p:cNvPr>
          <p:cNvSpPr/>
          <p:nvPr/>
        </p:nvSpPr>
        <p:spPr>
          <a:xfrm>
            <a:off x="2585012" y="3388489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149F9-1925-374A-B6D0-BE9DBB86A658}"/>
              </a:ext>
            </a:extLst>
          </p:cNvPr>
          <p:cNvSpPr txBox="1"/>
          <p:nvPr/>
        </p:nvSpPr>
        <p:spPr>
          <a:xfrm>
            <a:off x="2930688" y="358613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数据设计</a:t>
            </a:r>
            <a:endParaRPr lang="en-US" dirty="0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D8ABFE00-8B0D-1442-8A4B-1D593CE428A0}"/>
              </a:ext>
            </a:extLst>
          </p:cNvPr>
          <p:cNvSpPr/>
          <p:nvPr/>
        </p:nvSpPr>
        <p:spPr>
          <a:xfrm>
            <a:off x="6875489" y="3388489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FD5FF-9AC6-7043-BA96-CC6DD2B8E4C3}"/>
              </a:ext>
            </a:extLst>
          </p:cNvPr>
          <p:cNvSpPr txBox="1"/>
          <p:nvPr/>
        </p:nvSpPr>
        <p:spPr>
          <a:xfrm>
            <a:off x="7224259" y="357995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接口设计</a:t>
            </a:r>
            <a:endParaRPr lang="en-US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0BA934E-F17C-9E41-A378-910885AE49A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4854591" y="2593947"/>
            <a:ext cx="1588275" cy="80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F1ADBB7-8E5F-AB45-B088-21D011B81A6A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3780327" y="1520490"/>
            <a:ext cx="1588275" cy="214772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71FBFA6-FC95-CC48-B78F-CB938EBF2E99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16200000" flipH="1">
            <a:off x="5925565" y="1522973"/>
            <a:ext cx="1588275" cy="214275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B5EA46-E627-9B4F-8AB8-39A5E0DA3FB7}"/>
              </a:ext>
            </a:extLst>
          </p:cNvPr>
          <p:cNvGrpSpPr/>
          <p:nvPr/>
        </p:nvGrpSpPr>
        <p:grpSpPr>
          <a:xfrm>
            <a:off x="7871324" y="1071552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DF813935-132D-A243-83C6-186C932D5FAD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Frame 72">
              <a:extLst>
                <a:ext uri="{FF2B5EF4-FFF2-40B4-BE49-F238E27FC236}">
                  <a16:creationId xmlns:a16="http://schemas.microsoft.com/office/drawing/2014/main" id="{04F2473D-E238-654A-82F7-146E3E29C434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9500D7A-95D9-8747-8384-9252BDF35B12}"/>
              </a:ext>
            </a:extLst>
          </p:cNvPr>
          <p:cNvSpPr txBox="1"/>
          <p:nvPr/>
        </p:nvSpPr>
        <p:spPr>
          <a:xfrm>
            <a:off x="8287629" y="12512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评审会</a:t>
            </a:r>
            <a:r>
              <a:rPr lang="en-US" altLang="zh-CN" dirty="0"/>
              <a:t> (TR3)</a:t>
            </a:r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61572C9-153E-364F-89E3-7E678FA47320}"/>
              </a:ext>
            </a:extLst>
          </p:cNvPr>
          <p:cNvCxnSpPr>
            <a:cxnSpLocks/>
            <a:stCxn id="6" idx="3"/>
            <a:endCxn id="73" idx="1"/>
          </p:cNvCxnSpPr>
          <p:nvPr/>
        </p:nvCxnSpPr>
        <p:spPr>
          <a:xfrm>
            <a:off x="6800850" y="1435883"/>
            <a:ext cx="1070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Line Callout 2 (Border and Accent Bar) 99">
            <a:extLst>
              <a:ext uri="{FF2B5EF4-FFF2-40B4-BE49-F238E27FC236}">
                <a16:creationId xmlns:a16="http://schemas.microsoft.com/office/drawing/2014/main" id="{A461A296-BE3B-8543-8C5B-5CDC42D0B949}"/>
              </a:ext>
            </a:extLst>
          </p:cNvPr>
          <p:cNvSpPr/>
          <p:nvPr/>
        </p:nvSpPr>
        <p:spPr>
          <a:xfrm flipH="1">
            <a:off x="1533311" y="973223"/>
            <a:ext cx="1901336" cy="86918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9049"/>
              <a:gd name="adj6" fmla="val -5540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6E4A1-0001-1046-BE5D-7AE0DA8190D6}"/>
              </a:ext>
            </a:extLst>
          </p:cNvPr>
          <p:cNvSpPr txBox="1"/>
          <p:nvPr/>
        </p:nvSpPr>
        <p:spPr>
          <a:xfrm>
            <a:off x="1577364" y="125121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业务</a:t>
            </a:r>
            <a:r>
              <a:rPr lang="en-US" altLang="zh-CN" dirty="0"/>
              <a:t>/</a:t>
            </a:r>
            <a:r>
              <a:rPr lang="zh-CN" altLang="en-US" dirty="0"/>
              <a:t>技术都参与</a:t>
            </a:r>
            <a:endParaRPr lang="en-US" dirty="0"/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165670A2-C353-864E-A657-9EFC845F3617}"/>
              </a:ext>
            </a:extLst>
          </p:cNvPr>
          <p:cNvSpPr/>
          <p:nvPr/>
        </p:nvSpPr>
        <p:spPr>
          <a:xfrm>
            <a:off x="4745573" y="4514054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348CDB-0A82-3740-A966-565C671E2E5B}"/>
              </a:ext>
            </a:extLst>
          </p:cNvPr>
          <p:cNvSpPr txBox="1"/>
          <p:nvPr/>
        </p:nvSpPr>
        <p:spPr>
          <a:xfrm>
            <a:off x="4957275" y="46937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子系统部署</a:t>
            </a:r>
            <a:endParaRPr lang="en-US" dirty="0"/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10F6E78F-0C6F-AF4C-897C-305042843773}"/>
              </a:ext>
            </a:extLst>
          </p:cNvPr>
          <p:cNvSpPr/>
          <p:nvPr/>
        </p:nvSpPr>
        <p:spPr>
          <a:xfrm>
            <a:off x="6879061" y="4511140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7B29D5-86B0-4B43-A8AA-76D2098BF4E8}"/>
              </a:ext>
            </a:extLst>
          </p:cNvPr>
          <p:cNvSpPr txBox="1"/>
          <p:nvPr/>
        </p:nvSpPr>
        <p:spPr>
          <a:xfrm>
            <a:off x="7227831" y="469080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界面设计</a:t>
            </a:r>
            <a:endParaRPr lang="en-US" dirty="0"/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9A14B58-1C0C-7D47-A433-0FDAFD6FB182}"/>
              </a:ext>
            </a:extLst>
          </p:cNvPr>
          <p:cNvSpPr/>
          <p:nvPr/>
        </p:nvSpPr>
        <p:spPr>
          <a:xfrm>
            <a:off x="436232" y="3381111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33C0B7-84A5-BA4E-ACB2-D5920B558E9F}"/>
              </a:ext>
            </a:extLst>
          </p:cNvPr>
          <p:cNvSpPr txBox="1"/>
          <p:nvPr/>
        </p:nvSpPr>
        <p:spPr>
          <a:xfrm>
            <a:off x="621472" y="35652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核心技术方案</a:t>
            </a:r>
            <a:endParaRPr lang="en-US" dirty="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37AEE44-0035-A944-AEFB-9BE04BE0E794}"/>
              </a:ext>
            </a:extLst>
          </p:cNvPr>
          <p:cNvCxnSpPr>
            <a:cxnSpLocks/>
            <a:stCxn id="6" idx="2"/>
            <a:endCxn id="49" idx="0"/>
          </p:cNvCxnSpPr>
          <p:nvPr/>
        </p:nvCxnSpPr>
        <p:spPr>
          <a:xfrm rot="5400000">
            <a:off x="2709626" y="442411"/>
            <a:ext cx="1580897" cy="42965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ame 62">
            <a:extLst>
              <a:ext uri="{FF2B5EF4-FFF2-40B4-BE49-F238E27FC236}">
                <a16:creationId xmlns:a16="http://schemas.microsoft.com/office/drawing/2014/main" id="{A119D459-8EDE-654F-8728-C56435C453AD}"/>
              </a:ext>
            </a:extLst>
          </p:cNvPr>
          <p:cNvSpPr/>
          <p:nvPr/>
        </p:nvSpPr>
        <p:spPr>
          <a:xfrm>
            <a:off x="9032595" y="3388489"/>
            <a:ext cx="1831181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0143A0-23E4-0944-A726-B19F3DEC0712}"/>
              </a:ext>
            </a:extLst>
          </p:cNvPr>
          <p:cNvSpPr txBox="1"/>
          <p:nvPr/>
        </p:nvSpPr>
        <p:spPr>
          <a:xfrm>
            <a:off x="9411845" y="35681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风险管理</a:t>
            </a:r>
            <a:endParaRPr lang="en-US" dirty="0"/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1936677-70D1-8D44-91E0-90FF172E228B}"/>
              </a:ext>
            </a:extLst>
          </p:cNvPr>
          <p:cNvCxnSpPr>
            <a:cxnSpLocks/>
            <a:stCxn id="6" idx="2"/>
            <a:endCxn id="63" idx="0"/>
          </p:cNvCxnSpPr>
          <p:nvPr/>
        </p:nvCxnSpPr>
        <p:spPr>
          <a:xfrm rot="16200000" flipH="1">
            <a:off x="7004118" y="444420"/>
            <a:ext cx="1588275" cy="429986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2E94C0-EA7A-FE40-8DFF-671694203A80}"/>
              </a:ext>
            </a:extLst>
          </p:cNvPr>
          <p:cNvCxnSpPr>
            <a:stCxn id="9" idx="2"/>
          </p:cNvCxnSpPr>
          <p:nvPr/>
        </p:nvCxnSpPr>
        <p:spPr>
          <a:xfrm>
            <a:off x="5649132" y="4117151"/>
            <a:ext cx="1" cy="39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088B3FF-3A3B-5446-8AAE-9E9D5B152EE3}"/>
              </a:ext>
            </a:extLst>
          </p:cNvPr>
          <p:cNvCxnSpPr>
            <a:cxnSpLocks/>
            <a:stCxn id="22" idx="2"/>
            <a:endCxn id="47" idx="0"/>
          </p:cNvCxnSpPr>
          <p:nvPr/>
        </p:nvCxnSpPr>
        <p:spPr>
          <a:xfrm>
            <a:off x="7791080" y="4117151"/>
            <a:ext cx="3572" cy="393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86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0F2-5EFB-BB42-A742-633363D5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SD [</a:t>
            </a:r>
            <a:r>
              <a:rPr lang="zh-CN" altLang="en-US" dirty="0"/>
              <a:t>系统设计</a:t>
            </a:r>
            <a:r>
              <a:rPr lang="en-US" altLang="zh-CN" dirty="0"/>
              <a:t>]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1AB9EF-DBAC-3F43-8D6F-66FD38AD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496"/>
            <a:ext cx="12192000" cy="40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00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0F2-5EFB-BB42-A742-633363D5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SD [</a:t>
            </a:r>
            <a:r>
              <a:rPr lang="zh-CN" altLang="en-US" dirty="0"/>
              <a:t>系统设计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工具：</a:t>
            </a:r>
            <a:r>
              <a:rPr lang="en-US" altLang="zh-CN" dirty="0"/>
              <a:t>word</a:t>
            </a:r>
            <a:r>
              <a:rPr lang="zh-CN" altLang="en-US" dirty="0"/>
              <a:t>，</a:t>
            </a:r>
            <a:r>
              <a:rPr lang="en-US" altLang="zh-CN" dirty="0"/>
              <a:t>ppt</a:t>
            </a:r>
            <a:r>
              <a:rPr lang="zh-CN" altLang="en-US" dirty="0"/>
              <a:t>都行</a:t>
            </a:r>
            <a:endParaRPr lang="en-US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36584AE-0763-D646-84E8-D79AA4888948}"/>
              </a:ext>
            </a:extLst>
          </p:cNvPr>
          <p:cNvSpPr txBox="1"/>
          <p:nvPr/>
        </p:nvSpPr>
        <p:spPr>
          <a:xfrm>
            <a:off x="4221480" y="2545080"/>
            <a:ext cx="51511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u="sng" dirty="0" err="1">
                <a:solidFill>
                  <a:schemeClr val="accent6"/>
                </a:solidFill>
              </a:rPr>
              <a:t>Draw.io</a:t>
            </a:r>
            <a:endParaRPr lang="en-US" sz="8000" u="sng" dirty="0">
              <a:solidFill>
                <a:schemeClr val="accent6"/>
              </a:solidFill>
            </a:endParaRPr>
          </a:p>
          <a:p>
            <a:r>
              <a:rPr lang="en-US" altLang="zh-CN" sz="3200" dirty="0"/>
              <a:t>Flowcharts</a:t>
            </a:r>
            <a:r>
              <a:rPr lang="zh-CN" altLang="en-US" sz="3200" dirty="0"/>
              <a:t>模版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16102-1C9E-984E-BA20-DAB0AE4233E9}"/>
              </a:ext>
            </a:extLst>
          </p:cNvPr>
          <p:cNvSpPr txBox="1"/>
          <p:nvPr/>
        </p:nvSpPr>
        <p:spPr>
          <a:xfrm>
            <a:off x="1816769" y="1636299"/>
            <a:ext cx="7832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最少的文字，标准化的图表去定义想象中的系统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952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E681-B782-2847-9E28-86496431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产品开发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Sprints</a:t>
            </a:r>
            <a:endParaRPr lang="en-US" dirty="0"/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872B1DB1-1F59-2B4E-81CA-30FDE1BFB551}"/>
              </a:ext>
            </a:extLst>
          </p:cNvPr>
          <p:cNvSpPr/>
          <p:nvPr/>
        </p:nvSpPr>
        <p:spPr>
          <a:xfrm>
            <a:off x="1545431" y="842959"/>
            <a:ext cx="900113" cy="871538"/>
          </a:xfrm>
          <a:prstGeom prst="donut">
            <a:avLst>
              <a:gd name="adj" fmla="val 36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BA227B-3444-DC41-80D7-02DE1F004B63}"/>
              </a:ext>
            </a:extLst>
          </p:cNvPr>
          <p:cNvGrpSpPr/>
          <p:nvPr/>
        </p:nvGrpSpPr>
        <p:grpSpPr>
          <a:xfrm>
            <a:off x="838200" y="1985952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0D0ED1AC-587F-BD40-B5EB-8CCBAAC4D713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03E05496-CD22-9748-A5AB-7EEBD4D39628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89131AB-345D-E64C-960B-3EBC1FD32697}"/>
              </a:ext>
            </a:extLst>
          </p:cNvPr>
          <p:cNvSpPr txBox="1"/>
          <p:nvPr/>
        </p:nvSpPr>
        <p:spPr>
          <a:xfrm>
            <a:off x="1313689" y="2165617"/>
            <a:ext cx="143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Charter (TR1)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40FE0-B2D1-FB4A-B11D-DD94AB7D1FEA}"/>
              </a:ext>
            </a:extLst>
          </p:cNvPr>
          <p:cNvSpPr txBox="1"/>
          <p:nvPr/>
        </p:nvSpPr>
        <p:spPr>
          <a:xfrm>
            <a:off x="1660344" y="1094062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F3B16B-AE4E-D242-8FE6-B12968295BFC}"/>
              </a:ext>
            </a:extLst>
          </p:cNvPr>
          <p:cNvGrpSpPr/>
          <p:nvPr/>
        </p:nvGrpSpPr>
        <p:grpSpPr>
          <a:xfrm>
            <a:off x="838200" y="3203992"/>
            <a:ext cx="2305050" cy="728662"/>
            <a:chOff x="838200" y="3532616"/>
            <a:chExt cx="2305050" cy="728662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486E17B4-489E-5A45-ADFF-A478E52E5947}"/>
                </a:ext>
              </a:extLst>
            </p:cNvPr>
            <p:cNvSpPr/>
            <p:nvPr/>
          </p:nvSpPr>
          <p:spPr>
            <a:xfrm>
              <a:off x="1071563" y="3532616"/>
              <a:ext cx="1831181" cy="728662"/>
            </a:xfrm>
            <a:prstGeom prst="frame">
              <a:avLst>
                <a:gd name="adj1" fmla="val 264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2D07D06E-4EF4-644C-8B72-3A9206D9F7B6}"/>
                </a:ext>
              </a:extLst>
            </p:cNvPr>
            <p:cNvSpPr/>
            <p:nvPr/>
          </p:nvSpPr>
          <p:spPr>
            <a:xfrm>
              <a:off x="838200" y="3532616"/>
              <a:ext cx="2305050" cy="728662"/>
            </a:xfrm>
            <a:prstGeom prst="frame">
              <a:avLst>
                <a:gd name="adj1" fmla="val 264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3432DC-F5D8-3B43-A67A-2D007B678A7E}"/>
                </a:ext>
              </a:extLst>
            </p:cNvPr>
            <p:cNvSpPr txBox="1"/>
            <p:nvPr/>
          </p:nvSpPr>
          <p:spPr>
            <a:xfrm>
              <a:off x="1518668" y="3723027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SD (TR3)</a:t>
              </a:r>
            </a:p>
          </p:txBody>
        </p:sp>
      </p:grpSp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9AA600A7-E306-B848-9A4A-9D9D3AD19E26}"/>
              </a:ext>
            </a:extLst>
          </p:cNvPr>
          <p:cNvSpPr/>
          <p:nvPr/>
        </p:nvSpPr>
        <p:spPr>
          <a:xfrm>
            <a:off x="4529138" y="1955232"/>
            <a:ext cx="2200275" cy="736879"/>
          </a:xfrm>
          <a:prstGeom prst="snip2Same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Same Side Corner Rectangle 20">
            <a:extLst>
              <a:ext uri="{FF2B5EF4-FFF2-40B4-BE49-F238E27FC236}">
                <a16:creationId xmlns:a16="http://schemas.microsoft.com/office/drawing/2014/main" id="{4AF94ACF-3354-E341-A293-B04CD7A1421E}"/>
              </a:ext>
            </a:extLst>
          </p:cNvPr>
          <p:cNvSpPr/>
          <p:nvPr/>
        </p:nvSpPr>
        <p:spPr>
          <a:xfrm rot="10800000">
            <a:off x="4529137" y="4413815"/>
            <a:ext cx="2200275" cy="736879"/>
          </a:xfrm>
          <a:prstGeom prst="snip2Same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965C084-74A1-634A-8651-14DBA31C8EE0}"/>
              </a:ext>
            </a:extLst>
          </p:cNvPr>
          <p:cNvSpPr/>
          <p:nvPr/>
        </p:nvSpPr>
        <p:spPr>
          <a:xfrm>
            <a:off x="3862537" y="3214738"/>
            <a:ext cx="1356243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83D5F793-B6F0-814C-BF00-DD3FE07E7840}"/>
              </a:ext>
            </a:extLst>
          </p:cNvPr>
          <p:cNvSpPr/>
          <p:nvPr/>
        </p:nvSpPr>
        <p:spPr>
          <a:xfrm>
            <a:off x="3680636" y="3214738"/>
            <a:ext cx="1707209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AEC2EA77-C828-0447-A3C9-C5EC969ADA3E}"/>
              </a:ext>
            </a:extLst>
          </p:cNvPr>
          <p:cNvSpPr/>
          <p:nvPr/>
        </p:nvSpPr>
        <p:spPr>
          <a:xfrm>
            <a:off x="6057708" y="3214738"/>
            <a:ext cx="1356243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336A90CA-6A1B-A64A-9C12-4F720430F790}"/>
              </a:ext>
            </a:extLst>
          </p:cNvPr>
          <p:cNvSpPr/>
          <p:nvPr/>
        </p:nvSpPr>
        <p:spPr>
          <a:xfrm>
            <a:off x="5875807" y="3214738"/>
            <a:ext cx="1707209" cy="728662"/>
          </a:xfrm>
          <a:prstGeom prst="frame">
            <a:avLst>
              <a:gd name="adj1" fmla="val 2641"/>
            </a:avLst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FEA85-C461-9A40-A4BB-5369DD89C719}"/>
              </a:ext>
            </a:extLst>
          </p:cNvPr>
          <p:cNvSpPr txBox="1"/>
          <p:nvPr/>
        </p:nvSpPr>
        <p:spPr>
          <a:xfrm>
            <a:off x="4158137" y="3394403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1FE4E1-4A17-6549-B2E7-F7371CA1103E}"/>
              </a:ext>
            </a:extLst>
          </p:cNvPr>
          <p:cNvSpPr txBox="1"/>
          <p:nvPr/>
        </p:nvSpPr>
        <p:spPr>
          <a:xfrm>
            <a:off x="6096000" y="3394403"/>
            <a:ext cx="125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 Revising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F73C5A-7DE6-A144-9E56-382ED089A6F0}"/>
              </a:ext>
            </a:extLst>
          </p:cNvPr>
          <p:cNvSpPr txBox="1"/>
          <p:nvPr/>
        </p:nvSpPr>
        <p:spPr>
          <a:xfrm>
            <a:off x="4900135" y="4601697"/>
            <a:ext cx="16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Scrum Iterators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FA4CF3-E1AF-D843-A33D-2C207A84C6CB}"/>
              </a:ext>
            </a:extLst>
          </p:cNvPr>
          <p:cNvSpPr txBox="1"/>
          <p:nvPr/>
        </p:nvSpPr>
        <p:spPr>
          <a:xfrm>
            <a:off x="4836256" y="2134455"/>
            <a:ext cx="16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Scrum Iterators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452BDF-4475-DE4D-8CE0-379845B3A0D5}"/>
              </a:ext>
            </a:extLst>
          </p:cNvPr>
          <p:cNvGrpSpPr/>
          <p:nvPr/>
        </p:nvGrpSpPr>
        <p:grpSpPr>
          <a:xfrm>
            <a:off x="8191843" y="3200450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31" name="Frame 30">
              <a:extLst>
                <a:ext uri="{FF2B5EF4-FFF2-40B4-BE49-F238E27FC236}">
                  <a16:creationId xmlns:a16="http://schemas.microsoft.com/office/drawing/2014/main" id="{09359E64-D88F-8D45-A689-3843D6D02776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ame 31">
              <a:extLst>
                <a:ext uri="{FF2B5EF4-FFF2-40B4-BE49-F238E27FC236}">
                  <a16:creationId xmlns:a16="http://schemas.microsoft.com/office/drawing/2014/main" id="{E895B733-9069-F241-9058-3D70AD55F571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8084658-C5BB-2841-A06E-C7E660F2C481}"/>
              </a:ext>
            </a:extLst>
          </p:cNvPr>
          <p:cNvSpPr txBox="1"/>
          <p:nvPr/>
        </p:nvSpPr>
        <p:spPr>
          <a:xfrm>
            <a:off x="8866146" y="3380115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(TR4)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61A603-A99A-9F49-B60D-8534AC4F4760}"/>
              </a:ext>
            </a:extLst>
          </p:cNvPr>
          <p:cNvGrpSpPr/>
          <p:nvPr/>
        </p:nvGrpSpPr>
        <p:grpSpPr>
          <a:xfrm>
            <a:off x="8191843" y="4429235"/>
            <a:ext cx="2305050" cy="728662"/>
            <a:chOff x="838200" y="2314576"/>
            <a:chExt cx="2305050" cy="728662"/>
          </a:xfrm>
          <a:solidFill>
            <a:schemeClr val="tx1"/>
          </a:solidFill>
        </p:grpSpPr>
        <p:sp>
          <p:nvSpPr>
            <p:cNvPr id="35" name="Frame 34">
              <a:extLst>
                <a:ext uri="{FF2B5EF4-FFF2-40B4-BE49-F238E27FC236}">
                  <a16:creationId xmlns:a16="http://schemas.microsoft.com/office/drawing/2014/main" id="{1578B077-9F96-874F-B22D-8923C60EB085}"/>
                </a:ext>
              </a:extLst>
            </p:cNvPr>
            <p:cNvSpPr/>
            <p:nvPr/>
          </p:nvSpPr>
          <p:spPr>
            <a:xfrm>
              <a:off x="1071563" y="2314576"/>
              <a:ext cx="1831181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105376D2-0274-3F48-9FD3-A368C9BE2745}"/>
                </a:ext>
              </a:extLst>
            </p:cNvPr>
            <p:cNvSpPr/>
            <p:nvPr/>
          </p:nvSpPr>
          <p:spPr>
            <a:xfrm>
              <a:off x="838200" y="2314576"/>
              <a:ext cx="2305050" cy="728662"/>
            </a:xfrm>
            <a:prstGeom prst="frame">
              <a:avLst>
                <a:gd name="adj1" fmla="val 2641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2431144-6D27-1A4A-BD85-9451AADCA078}"/>
              </a:ext>
            </a:extLst>
          </p:cNvPr>
          <p:cNvSpPr txBox="1"/>
          <p:nvPr/>
        </p:nvSpPr>
        <p:spPr>
          <a:xfrm>
            <a:off x="8690251" y="4618514"/>
            <a:ext cx="14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(TR5)</a:t>
            </a:r>
          </a:p>
        </p:txBody>
      </p:sp>
      <p:sp>
        <p:nvSpPr>
          <p:cNvPr id="38" name="Donut 37">
            <a:extLst>
              <a:ext uri="{FF2B5EF4-FFF2-40B4-BE49-F238E27FC236}">
                <a16:creationId xmlns:a16="http://schemas.microsoft.com/office/drawing/2014/main" id="{D876A1C0-7114-5E46-85F7-58C1798B56E6}"/>
              </a:ext>
            </a:extLst>
          </p:cNvPr>
          <p:cNvSpPr/>
          <p:nvPr/>
        </p:nvSpPr>
        <p:spPr>
          <a:xfrm>
            <a:off x="8894002" y="5478071"/>
            <a:ext cx="900113" cy="871538"/>
          </a:xfrm>
          <a:prstGeom prst="donut">
            <a:avLst>
              <a:gd name="adj" fmla="val 36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21901E-F642-6445-BADF-5905CBA1F8C6}"/>
              </a:ext>
            </a:extLst>
          </p:cNvPr>
          <p:cNvSpPr txBox="1"/>
          <p:nvPr/>
        </p:nvSpPr>
        <p:spPr>
          <a:xfrm>
            <a:off x="9051779" y="572917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LMT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3B38FD-9F72-2947-A5A9-D96DF2A52AF0}"/>
              </a:ext>
            </a:extLst>
          </p:cNvPr>
          <p:cNvCxnSpPr>
            <a:stCxn id="4" idx="4"/>
            <a:endCxn id="6" idx="0"/>
          </p:cNvCxnSpPr>
          <p:nvPr/>
        </p:nvCxnSpPr>
        <p:spPr>
          <a:xfrm rot="5400000">
            <a:off x="1857380" y="1847843"/>
            <a:ext cx="271455" cy="47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7B6CA4-5D6E-A34B-8FE0-C446F519CDED}"/>
              </a:ext>
            </a:extLst>
          </p:cNvPr>
          <p:cNvCxnSpPr>
            <a:endCxn id="12" idx="0"/>
          </p:cNvCxnSpPr>
          <p:nvPr/>
        </p:nvCxnSpPr>
        <p:spPr>
          <a:xfrm flipH="1">
            <a:off x="1990725" y="2714614"/>
            <a:ext cx="1" cy="489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CF01EB4-75CA-734C-B1DC-0DE129436BC2}"/>
              </a:ext>
            </a:extLst>
          </p:cNvPr>
          <p:cNvCxnSpPr>
            <a:cxnSpLocks/>
            <a:stCxn id="21" idx="1"/>
            <a:endCxn id="23" idx="2"/>
          </p:cNvCxnSpPr>
          <p:nvPr/>
        </p:nvCxnSpPr>
        <p:spPr>
          <a:xfrm rot="16200000" flipV="1">
            <a:off x="4846551" y="3631091"/>
            <a:ext cx="470415" cy="109503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C3CEA34-942A-AA48-AEFD-B86B76FFD7FD}"/>
              </a:ext>
            </a:extLst>
          </p:cNvPr>
          <p:cNvCxnSpPr>
            <a:cxnSpLocks/>
            <a:stCxn id="21" idx="1"/>
            <a:endCxn id="25" idx="2"/>
          </p:cNvCxnSpPr>
          <p:nvPr/>
        </p:nvCxnSpPr>
        <p:spPr>
          <a:xfrm rot="5400000" flipH="1" flipV="1">
            <a:off x="5944136" y="3628539"/>
            <a:ext cx="470415" cy="1100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BDCDD1BF-E064-DA40-8359-91405C1068A8}"/>
              </a:ext>
            </a:extLst>
          </p:cNvPr>
          <p:cNvCxnSpPr>
            <a:cxnSpLocks/>
            <a:stCxn id="24" idx="0"/>
            <a:endCxn id="20" idx="1"/>
          </p:cNvCxnSpPr>
          <p:nvPr/>
        </p:nvCxnSpPr>
        <p:spPr>
          <a:xfrm rot="16200000" flipV="1">
            <a:off x="5921240" y="2400148"/>
            <a:ext cx="522627" cy="110655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129F99-9EF0-F947-BA57-AAD8059920B1}"/>
              </a:ext>
            </a:extLst>
          </p:cNvPr>
          <p:cNvCxnSpPr>
            <a:cxnSpLocks/>
            <a:stCxn id="23" idx="0"/>
            <a:endCxn id="20" idx="1"/>
          </p:cNvCxnSpPr>
          <p:nvPr/>
        </p:nvCxnSpPr>
        <p:spPr>
          <a:xfrm rot="5400000" flipH="1" flipV="1">
            <a:off x="4820445" y="2405908"/>
            <a:ext cx="522627" cy="109503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7F4A7BE-A7BA-1D46-A5F7-32E39B155830}"/>
              </a:ext>
            </a:extLst>
          </p:cNvPr>
          <p:cNvCxnSpPr>
            <a:cxnSpLocks/>
            <a:stCxn id="20" idx="0"/>
            <a:endCxn id="32" idx="0"/>
          </p:cNvCxnSpPr>
          <p:nvPr/>
        </p:nvCxnSpPr>
        <p:spPr>
          <a:xfrm>
            <a:off x="6729413" y="2323672"/>
            <a:ext cx="2614955" cy="8767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32AF54-81EC-F549-938D-30581F5E72B7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>
            <a:off x="9344368" y="3929112"/>
            <a:ext cx="0" cy="500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D16A11A-132C-ED4B-995B-046443BDC3D6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flipH="1">
            <a:off x="9344059" y="5157897"/>
            <a:ext cx="309" cy="320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10617BB6-2048-7644-B8A6-BC2FEDE8C2EF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rot="16200000" flipH="1">
            <a:off x="2835131" y="3088248"/>
            <a:ext cx="849600" cy="25384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95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D68F9B-1044-814B-B8FD-6CAF4246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4288"/>
            <a:ext cx="12297457" cy="6886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Force</a:t>
            </a:r>
            <a:r>
              <a:rPr lang="zh-CN" alt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 </a:t>
            </a:r>
            <a:r>
              <a:rPr lang="en-US" altLang="zh-CN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majeure</a:t>
            </a:r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77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A0F77-314D-B546-8606-E43863815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0"/>
            <a:ext cx="12271943" cy="687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Pig team member…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0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E2D51E-9CFE-C141-9054-FD8C22EA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43" y="0"/>
            <a:ext cx="12271943" cy="687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Ignored risks…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42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0F2-5EFB-BB42-A742-633363D5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SD [</a:t>
            </a:r>
            <a:r>
              <a:rPr lang="zh-CN" altLang="en-US" dirty="0"/>
              <a:t>系统设计</a:t>
            </a:r>
            <a:r>
              <a:rPr lang="en-US" altLang="zh-CN" dirty="0"/>
              <a:t>] – </a:t>
            </a:r>
            <a:r>
              <a:rPr lang="zh-CN" altLang="en-US" dirty="0"/>
              <a:t>基线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1AB9EF-DBAC-3F43-8D6F-66FD38AD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496"/>
            <a:ext cx="12192000" cy="40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40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0F2-5EFB-BB42-A742-633363D5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SD [</a:t>
            </a:r>
            <a:r>
              <a:rPr lang="zh-CN" altLang="en-US" dirty="0"/>
              <a:t>系统设计</a:t>
            </a:r>
            <a:r>
              <a:rPr lang="en-US" altLang="zh-CN" dirty="0"/>
              <a:t>] – </a:t>
            </a:r>
            <a:r>
              <a:rPr lang="zh-CN" altLang="en-US" dirty="0"/>
              <a:t>变更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0113-4A03-CF43-A597-8C0E256BC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984"/>
            <a:ext cx="12192000" cy="40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6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EA601A-E098-5D47-93B9-1181C77D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20E21B3-CBEE-6A4C-AB2C-2F043AB2371D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altLang="zh-CN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Half of all life were destroyed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4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F0045-4749-6241-98D8-F54221C3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-1"/>
            <a:ext cx="12271945" cy="6872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God’s perspective right here looking at you</a:t>
            </a:r>
            <a:endParaRPr lang="en-US" dirty="0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0D915F3F-2025-964D-81E8-398BBE5C5824}"/>
              </a:ext>
            </a:extLst>
          </p:cNvPr>
          <p:cNvSpPr/>
          <p:nvPr/>
        </p:nvSpPr>
        <p:spPr>
          <a:xfrm>
            <a:off x="9479280" y="137636"/>
            <a:ext cx="609600" cy="62484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6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43D1A-849E-5D4B-A864-CA833831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71944" cy="687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Happy ending with some regrets…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36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36D4-A208-9147-B06A-F0F5C88F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联系方式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1568F-6A1F-AF42-914C-57D4CD43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123950"/>
            <a:ext cx="3276600" cy="461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255E4B-C67E-C34B-9C4A-C0B7B23954A4}"/>
              </a:ext>
            </a:extLst>
          </p:cNvPr>
          <p:cNvSpPr/>
          <p:nvPr/>
        </p:nvSpPr>
        <p:spPr>
          <a:xfrm>
            <a:off x="5879112" y="1281605"/>
            <a:ext cx="324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13911132361</a:t>
            </a:r>
          </a:p>
          <a:p>
            <a:r>
              <a:rPr lang="en-US" dirty="0"/>
              <a:t>liheng19@mails.Tsinghua.edu.cn</a:t>
            </a:r>
          </a:p>
        </p:txBody>
      </p:sp>
    </p:spTree>
    <p:extLst>
      <p:ext uri="{BB962C8B-B14F-4D97-AF65-F5344CB8AC3E}">
        <p14:creationId xmlns:p14="http://schemas.microsoft.com/office/powerpoint/2010/main" val="145289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F5D14-95A5-224E-8488-95CFE51B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B8128B-E3F1-4645-AC8D-0341357FD866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Infinity stones were destroyed,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3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CCACC-4689-AC4B-A540-F44BE996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336"/>
            <a:ext cx="12315825" cy="6896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9705A7-2E0C-054B-B02E-6BFFFD0F8FED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Ant man raised an story to fix this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11254-3FCB-A847-BD65-9AEBE058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0F56AB-B71D-3443-B6CC-3BD820D4D826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Iron man checked the feasibility of its key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5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650F1-5813-6041-8A23-ABC19A64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D86DA9-A4A6-7541-B643-A957276BC568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The Avengers team was created for Time Heist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97360-2CA0-4D46-9577-A1FB8572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126"/>
            <a:ext cx="12444868" cy="6969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The top risks were addressed as far as they knew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539265-C294-AD4C-91A6-CCE24F48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246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12303-3EDA-1844-987F-1947CBFD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5202"/>
            <a:ext cx="12192000" cy="497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0D0A75-3A7C-7C41-AF79-19C8C9E4AD53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2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j-cs"/>
              </a:defRPr>
            </a:lvl1pPr>
          </a:lstStyle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ernard MT Condensed" panose="02050806060905020404" pitchFamily="18" charset="77"/>
              </a:rPr>
              <a:t>But, there is no competition analysis…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40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4709</TotalTime>
  <Words>363</Words>
  <Application>Microsoft Macintosh PowerPoint</Application>
  <PresentationFormat>Widescreen</PresentationFormat>
  <Paragraphs>104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等线</vt:lpstr>
      <vt:lpstr>STKaiti</vt:lpstr>
      <vt:lpstr>游ゴシック</vt:lpstr>
      <vt:lpstr>Arial</vt:lpstr>
      <vt:lpstr>Bernard MT Condensed</vt:lpstr>
      <vt:lpstr>Calibri</vt:lpstr>
      <vt:lpstr>Office Theme</vt:lpstr>
      <vt:lpstr>From End Game to Dev. </vt:lpstr>
      <vt:lpstr>产品开发 - Charter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Charter [需求分析,立项报告,可行性研究报告]</vt:lpstr>
      <vt:lpstr>产品开发 – 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SD [系统设计]</vt:lpstr>
      <vt:lpstr>SD [系统设计]</vt:lpstr>
      <vt:lpstr>SD [系统设计] – 工具：word，ppt都行</vt:lpstr>
      <vt:lpstr>产品开发 – Sprints</vt:lpstr>
      <vt:lpstr>PowerPoint Presentation</vt:lpstr>
      <vt:lpstr>PowerPoint Presentation</vt:lpstr>
      <vt:lpstr>PowerPoint Presentation</vt:lpstr>
      <vt:lpstr>SD [系统设计] – 基线</vt:lpstr>
      <vt:lpstr>SD [系统设计] – 变更</vt:lpstr>
      <vt:lpstr>PowerPoint Presentation</vt:lpstr>
      <vt:lpstr>PowerPoint Presentation</vt:lpstr>
      <vt:lpstr>联系方式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Heng Li</dc:creator>
  <cp:lastModifiedBy>Heng Li</cp:lastModifiedBy>
  <cp:revision>234</cp:revision>
  <dcterms:created xsi:type="dcterms:W3CDTF">2019-02-25T02:06:39Z</dcterms:created>
  <dcterms:modified xsi:type="dcterms:W3CDTF">2019-10-23T02:42:03Z</dcterms:modified>
</cp:coreProperties>
</file>